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4"/>
  </p:sldIdLst>
  <p:sldSz cx="11430000" cy="7620000"/>
  <p:notesSz cx="6858000" cy="9144000"/>
  <p:embeddedFontLst>
    <p:embeddedFont>
      <p:font typeface="Bahnschrift SemiCondensed" panose="020B0502040204020203" pitchFamily="34" charset="0"/>
      <p:regular r:id="rId13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04770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609539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914309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219078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1523848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1828617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2133387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2438156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00" userDrawn="1">
          <p15:clr>
            <a:srgbClr val="A4A3A4"/>
          </p15:clr>
        </p15:guide>
        <p15:guide id="2" pos="18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94" d="100"/>
          <a:sy n="94" d="100"/>
        </p:scale>
        <p:origin x="1422" y="180"/>
      </p:cViewPr>
      <p:guideLst>
        <p:guide orient="horz" pos="1600"/>
        <p:guide pos="18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font" Target="fonts/font1.fntdata" Id="rId13" /><Relationship Type="http://schemas.openxmlformats.org/officeDocument/2006/relationships/font" Target="fonts/font6.fntdata" Id="rId18" /><Relationship Type="http://schemas.openxmlformats.org/officeDocument/2006/relationships/theme" Target="theme/theme1.xml" Id="rId21" /><Relationship Type="http://schemas.openxmlformats.org/officeDocument/2006/relationships/font" Target="fonts/font5.fntdata" Id="rId17" /><Relationship Type="http://schemas.openxmlformats.org/officeDocument/2006/relationships/font" Target="fonts/font4.fntdata" Id="rId16" /><Relationship Type="http://schemas.openxmlformats.org/officeDocument/2006/relationships/viewProps" Target="viewProps.xml" Id="rId20" /><Relationship Type="http://schemas.openxmlformats.org/officeDocument/2006/relationships/slideMaster" Target="slideMasters/slideMaster1.xml" Id="rId1" /><Relationship Type="http://schemas.openxmlformats.org/officeDocument/2006/relationships/font" Target="fonts/font3.fntdata" Id="rId15" /><Relationship Type="http://schemas.openxmlformats.org/officeDocument/2006/relationships/presProps" Target="presProps.xml" Id="rId19" /><Relationship Type="http://schemas.openxmlformats.org/officeDocument/2006/relationships/slide" Target="slides/slide3.xml" Id="rId4" /><Relationship Type="http://schemas.openxmlformats.org/officeDocument/2006/relationships/font" Target="fonts/font2.fntdata" Id="rId14" /><Relationship Type="http://schemas.openxmlformats.org/officeDocument/2006/relationships/tableStyles" Target="tableStyles.xml" Id="rId22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8625" y="1578093"/>
            <a:ext cx="4857750" cy="10889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878667"/>
            <a:ext cx="4000500" cy="129822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85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71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57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143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428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000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143375" y="203436"/>
            <a:ext cx="1285875" cy="43344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5750" y="203436"/>
            <a:ext cx="3762375" cy="43344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446" y="3264371"/>
            <a:ext cx="4857750" cy="1008944"/>
          </a:xfrm>
        </p:spPr>
        <p:txBody>
          <a:bodyPr anchor="t"/>
          <a:lstStyle>
            <a:lvl1pPr algn="l">
              <a:defRPr sz="25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1446" y="2153121"/>
            <a:ext cx="4857750" cy="1111250"/>
          </a:xfrm>
        </p:spPr>
        <p:txBody>
          <a:bodyPr anchor="b"/>
          <a:lstStyle>
            <a:lvl1pPr marL="0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1pPr>
            <a:lvl2pPr marL="28575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715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3pPr>
            <a:lvl4pPr marL="85725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4pPr>
            <a:lvl5pPr marL="114300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5pPr>
            <a:lvl6pPr marL="142875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6pPr>
            <a:lvl7pPr marL="171450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7pPr>
            <a:lvl8pPr marL="200025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8pPr>
            <a:lvl9pPr marL="228600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5750" y="1185334"/>
            <a:ext cx="2524125" cy="3352565"/>
          </a:xfrm>
        </p:spPr>
        <p:txBody>
          <a:bodyPr/>
          <a:lstStyle>
            <a:lvl1pPr>
              <a:defRPr sz="1750"/>
            </a:lvl1pPr>
            <a:lvl2pPr>
              <a:defRPr sz="1500"/>
            </a:lvl2pPr>
            <a:lvl3pPr>
              <a:defRPr sz="12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05125" y="1185334"/>
            <a:ext cx="2524125" cy="3352565"/>
          </a:xfrm>
        </p:spPr>
        <p:txBody>
          <a:bodyPr/>
          <a:lstStyle>
            <a:lvl1pPr>
              <a:defRPr sz="1750"/>
            </a:lvl1pPr>
            <a:lvl2pPr>
              <a:defRPr sz="1500"/>
            </a:lvl2pPr>
            <a:lvl3pPr>
              <a:defRPr sz="12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750" y="1137121"/>
            <a:ext cx="2525118" cy="473898"/>
          </a:xfrm>
        </p:spPr>
        <p:txBody>
          <a:bodyPr anchor="b"/>
          <a:lstStyle>
            <a:lvl1pPr marL="0" indent="0">
              <a:buNone/>
              <a:defRPr sz="1500" b="1"/>
            </a:lvl1pPr>
            <a:lvl2pPr marL="285750" indent="0">
              <a:buNone/>
              <a:defRPr sz="1250" b="1"/>
            </a:lvl2pPr>
            <a:lvl3pPr marL="571500" indent="0">
              <a:buNone/>
              <a:defRPr sz="1125" b="1"/>
            </a:lvl3pPr>
            <a:lvl4pPr marL="857250" indent="0">
              <a:buNone/>
              <a:defRPr sz="1000" b="1"/>
            </a:lvl4pPr>
            <a:lvl5pPr marL="1143000" indent="0">
              <a:buNone/>
              <a:defRPr sz="1000" b="1"/>
            </a:lvl5pPr>
            <a:lvl6pPr marL="1428750" indent="0">
              <a:buNone/>
              <a:defRPr sz="1000" b="1"/>
            </a:lvl6pPr>
            <a:lvl7pPr marL="1714500" indent="0">
              <a:buNone/>
              <a:defRPr sz="1000" b="1"/>
            </a:lvl7pPr>
            <a:lvl8pPr marL="2000250" indent="0">
              <a:buNone/>
              <a:defRPr sz="1000" b="1"/>
            </a:lvl8pPr>
            <a:lvl9pPr marL="2286000" indent="0">
              <a:buNone/>
              <a:defRPr sz="1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5750" y="1611019"/>
            <a:ext cx="2525118" cy="2926880"/>
          </a:xfrm>
        </p:spPr>
        <p:txBody>
          <a:bodyPr/>
          <a:lstStyle>
            <a:lvl1pPr>
              <a:defRPr sz="1500"/>
            </a:lvl1pPr>
            <a:lvl2pPr>
              <a:defRPr sz="1250"/>
            </a:lvl2pPr>
            <a:lvl3pPr>
              <a:defRPr sz="1125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03141" y="1137121"/>
            <a:ext cx="2526109" cy="473898"/>
          </a:xfrm>
        </p:spPr>
        <p:txBody>
          <a:bodyPr anchor="b"/>
          <a:lstStyle>
            <a:lvl1pPr marL="0" indent="0">
              <a:buNone/>
              <a:defRPr sz="1500" b="1"/>
            </a:lvl1pPr>
            <a:lvl2pPr marL="285750" indent="0">
              <a:buNone/>
              <a:defRPr sz="1250" b="1"/>
            </a:lvl2pPr>
            <a:lvl3pPr marL="571500" indent="0">
              <a:buNone/>
              <a:defRPr sz="1125" b="1"/>
            </a:lvl3pPr>
            <a:lvl4pPr marL="857250" indent="0">
              <a:buNone/>
              <a:defRPr sz="1000" b="1"/>
            </a:lvl4pPr>
            <a:lvl5pPr marL="1143000" indent="0">
              <a:buNone/>
              <a:defRPr sz="1000" b="1"/>
            </a:lvl5pPr>
            <a:lvl6pPr marL="1428750" indent="0">
              <a:buNone/>
              <a:defRPr sz="1000" b="1"/>
            </a:lvl6pPr>
            <a:lvl7pPr marL="1714500" indent="0">
              <a:buNone/>
              <a:defRPr sz="1000" b="1"/>
            </a:lvl7pPr>
            <a:lvl8pPr marL="2000250" indent="0">
              <a:buNone/>
              <a:defRPr sz="1000" b="1"/>
            </a:lvl8pPr>
            <a:lvl9pPr marL="2286000" indent="0">
              <a:buNone/>
              <a:defRPr sz="1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903141" y="1611019"/>
            <a:ext cx="2526109" cy="2926880"/>
          </a:xfrm>
        </p:spPr>
        <p:txBody>
          <a:bodyPr/>
          <a:lstStyle>
            <a:lvl1pPr>
              <a:defRPr sz="1500"/>
            </a:lvl1pPr>
            <a:lvl2pPr>
              <a:defRPr sz="1250"/>
            </a:lvl2pPr>
            <a:lvl3pPr>
              <a:defRPr sz="1125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02259"/>
            <a:ext cx="1880196" cy="860778"/>
          </a:xfrm>
        </p:spPr>
        <p:txBody>
          <a:bodyPr anchor="b"/>
          <a:lstStyle>
            <a:lvl1pPr algn="l">
              <a:defRPr sz="12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4406" y="202260"/>
            <a:ext cx="3194844" cy="4335639"/>
          </a:xfrm>
        </p:spPr>
        <p:txBody>
          <a:bodyPr/>
          <a:lstStyle>
            <a:lvl1pPr>
              <a:defRPr sz="2000"/>
            </a:lvl1pPr>
            <a:lvl2pPr>
              <a:defRPr sz="1750"/>
            </a:lvl2pPr>
            <a:lvl3pPr>
              <a:defRPr sz="1500"/>
            </a:lvl3pPr>
            <a:lvl4pPr>
              <a:defRPr sz="1250"/>
            </a:lvl4pPr>
            <a:lvl5pPr>
              <a:defRPr sz="1250"/>
            </a:lvl5pPr>
            <a:lvl6pPr>
              <a:defRPr sz="1250"/>
            </a:lvl6pPr>
            <a:lvl7pPr>
              <a:defRPr sz="1250"/>
            </a:lvl7pPr>
            <a:lvl8pPr>
              <a:defRPr sz="1250"/>
            </a:lvl8pPr>
            <a:lvl9pPr>
              <a:defRPr sz="12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750" y="1063038"/>
            <a:ext cx="1880196" cy="3474861"/>
          </a:xfrm>
        </p:spPr>
        <p:txBody>
          <a:bodyPr/>
          <a:lstStyle>
            <a:lvl1pPr marL="0" indent="0">
              <a:buNone/>
              <a:defRPr sz="875"/>
            </a:lvl1pPr>
            <a:lvl2pPr marL="285750" indent="0">
              <a:buNone/>
              <a:defRPr sz="750"/>
            </a:lvl2pPr>
            <a:lvl3pPr marL="571500" indent="0">
              <a:buNone/>
              <a:defRPr sz="625"/>
            </a:lvl3pPr>
            <a:lvl4pPr marL="857250" indent="0">
              <a:buNone/>
              <a:defRPr sz="563"/>
            </a:lvl4pPr>
            <a:lvl5pPr marL="1143000" indent="0">
              <a:buNone/>
              <a:defRPr sz="563"/>
            </a:lvl5pPr>
            <a:lvl6pPr marL="1428750" indent="0">
              <a:buNone/>
              <a:defRPr sz="563"/>
            </a:lvl6pPr>
            <a:lvl7pPr marL="1714500" indent="0">
              <a:buNone/>
              <a:defRPr sz="563"/>
            </a:lvl7pPr>
            <a:lvl8pPr marL="2000250" indent="0">
              <a:buNone/>
              <a:defRPr sz="563"/>
            </a:lvl8pPr>
            <a:lvl9pPr marL="22860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0180" y="3556000"/>
            <a:ext cx="3429000" cy="419806"/>
          </a:xfrm>
        </p:spPr>
        <p:txBody>
          <a:bodyPr anchor="b"/>
          <a:lstStyle>
            <a:lvl1pPr algn="l">
              <a:defRPr sz="12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20180" y="453907"/>
            <a:ext cx="3429000" cy="3048000"/>
          </a:xfrm>
        </p:spPr>
        <p:txBody>
          <a:bodyPr/>
          <a:lstStyle>
            <a:lvl1pPr marL="0" indent="0">
              <a:buNone/>
              <a:defRPr sz="2000"/>
            </a:lvl1pPr>
            <a:lvl2pPr marL="285750" indent="0">
              <a:buNone/>
              <a:defRPr sz="1750"/>
            </a:lvl2pPr>
            <a:lvl3pPr marL="571500" indent="0">
              <a:buNone/>
              <a:defRPr sz="1500"/>
            </a:lvl3pPr>
            <a:lvl4pPr marL="857250" indent="0">
              <a:buNone/>
              <a:defRPr sz="1250"/>
            </a:lvl4pPr>
            <a:lvl5pPr marL="1143000" indent="0">
              <a:buNone/>
              <a:defRPr sz="1250"/>
            </a:lvl5pPr>
            <a:lvl6pPr marL="1428750" indent="0">
              <a:buNone/>
              <a:defRPr sz="1250"/>
            </a:lvl6pPr>
            <a:lvl7pPr marL="1714500" indent="0">
              <a:buNone/>
              <a:defRPr sz="1250"/>
            </a:lvl7pPr>
            <a:lvl8pPr marL="2000250" indent="0">
              <a:buNone/>
              <a:defRPr sz="1250"/>
            </a:lvl8pPr>
            <a:lvl9pPr marL="2286000" indent="0">
              <a:buNone/>
              <a:defRPr sz="125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180" y="3975806"/>
            <a:ext cx="3429000" cy="596194"/>
          </a:xfrm>
        </p:spPr>
        <p:txBody>
          <a:bodyPr/>
          <a:lstStyle>
            <a:lvl1pPr marL="0" indent="0">
              <a:buNone/>
              <a:defRPr sz="875"/>
            </a:lvl1pPr>
            <a:lvl2pPr marL="285750" indent="0">
              <a:buNone/>
              <a:defRPr sz="750"/>
            </a:lvl2pPr>
            <a:lvl3pPr marL="571500" indent="0">
              <a:buNone/>
              <a:defRPr sz="625"/>
            </a:lvl3pPr>
            <a:lvl4pPr marL="857250" indent="0">
              <a:buNone/>
              <a:defRPr sz="563"/>
            </a:lvl4pPr>
            <a:lvl5pPr marL="1143000" indent="0">
              <a:buNone/>
              <a:defRPr sz="563"/>
            </a:lvl5pPr>
            <a:lvl6pPr marL="1428750" indent="0">
              <a:buNone/>
              <a:defRPr sz="563"/>
            </a:lvl6pPr>
            <a:lvl7pPr marL="1714500" indent="0">
              <a:buNone/>
              <a:defRPr sz="563"/>
            </a:lvl7pPr>
            <a:lvl8pPr marL="2000250" indent="0">
              <a:buNone/>
              <a:defRPr sz="563"/>
            </a:lvl8pPr>
            <a:lvl9pPr marL="22860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5750" y="203435"/>
            <a:ext cx="51435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750" y="1185334"/>
            <a:ext cx="5143500" cy="3352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5750" y="4708408"/>
            <a:ext cx="1333500" cy="270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52625" y="4708408"/>
            <a:ext cx="1809750" cy="270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95750" y="4708408"/>
            <a:ext cx="1333500" cy="270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71500" rtl="0" eaLnBrk="1" latinLnBrk="0" hangingPunct="1">
        <a:spcBef>
          <a:spcPct val="0"/>
        </a:spcBef>
        <a:buNone/>
        <a:defRPr sz="27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4313" indent="-214313" algn="l" defTabSz="5715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64344" indent="-178594" algn="l" defTabSz="571500" rtl="0" eaLnBrk="1" latinLnBrk="0" hangingPunct="1">
        <a:spcBef>
          <a:spcPct val="20000"/>
        </a:spcBef>
        <a:buFont typeface="Arial" pitchFamily="34" charset="0"/>
        <a:buChar char="–"/>
        <a:defRPr sz="1750" kern="1200">
          <a:solidFill>
            <a:schemeClr val="tx1"/>
          </a:solidFill>
          <a:latin typeface="+mn-lt"/>
          <a:ea typeface="+mn-ea"/>
          <a:cs typeface="+mn-cs"/>
        </a:defRPr>
      </a:lvl2pPr>
      <a:lvl3pPr marL="7143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000125" indent="-142875" algn="l" defTabSz="571500" rtl="0" eaLnBrk="1" latinLnBrk="0" hangingPunct="1">
        <a:spcBef>
          <a:spcPct val="20000"/>
        </a:spcBef>
        <a:buFont typeface="Arial" pitchFamily="34" charset="0"/>
        <a:buChar char="–"/>
        <a:defRPr sz="125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75" indent="-142875" algn="l" defTabSz="571500" rtl="0" eaLnBrk="1" latinLnBrk="0" hangingPunct="1">
        <a:spcBef>
          <a:spcPct val="20000"/>
        </a:spcBef>
        <a:buFont typeface="Arial" pitchFamily="34" charset="0"/>
        <a:buChar char="»"/>
        <a:defRPr sz="1250" kern="1200">
          <a:solidFill>
            <a:schemeClr val="tx1"/>
          </a:solidFill>
          <a:latin typeface="+mn-lt"/>
          <a:ea typeface="+mn-ea"/>
          <a:cs typeface="+mn-cs"/>
        </a:defRPr>
      </a:lvl5pPr>
      <a:lvl6pPr marL="157162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6pPr>
      <a:lvl7pPr marL="18573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7pPr>
      <a:lvl8pPr marL="214312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8pPr>
      <a:lvl9pPr marL="24288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7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5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2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18" Type="http://schemas.openxmlformats.org/officeDocument/2006/relationships/image" Target="../media/image6.gif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17" Type="http://schemas.openxmlformats.org/officeDocument/2006/relationships/image" Target="../media/image7.gif"/><Relationship Id="rId2" Type="http://schemas.openxmlformats.org/officeDocument/2006/relationships/image" Target="../media/image3.png"/><Relationship Id="rId16" Type="http://schemas.openxmlformats.org/officeDocument/2006/relationships/image" Target="../media/image14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11.sv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10.png"/></Relationships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0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711137" y="-152400"/>
            <a:ext cx="1561756" cy="1165452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3" name="Freeform 3"/>
          <p:cNvSpPr/>
          <p:nvPr/>
        </p:nvSpPr>
        <p:spPr>
          <a:xfrm flipV="1">
            <a:off x="4612503" y="-152400"/>
            <a:ext cx="1561756" cy="1165452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4" name="Freeform 4"/>
          <p:cNvSpPr/>
          <p:nvPr/>
        </p:nvSpPr>
        <p:spPr>
          <a:xfrm flipV="1">
            <a:off x="1970629" y="-152400"/>
            <a:ext cx="1561756" cy="1165452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5" name="Freeform 5"/>
          <p:cNvSpPr/>
          <p:nvPr/>
        </p:nvSpPr>
        <p:spPr>
          <a:xfrm flipV="1">
            <a:off x="7368788" y="-152400"/>
            <a:ext cx="1561756" cy="1165452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6" name="Freeform 6"/>
          <p:cNvSpPr/>
          <p:nvPr/>
        </p:nvSpPr>
        <p:spPr>
          <a:xfrm flipV="1">
            <a:off x="620838" y="-152400"/>
            <a:ext cx="1561756" cy="1165452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7" name="Freeform 7"/>
          <p:cNvSpPr/>
          <p:nvPr/>
        </p:nvSpPr>
        <p:spPr>
          <a:xfrm flipV="1">
            <a:off x="5944478" y="-152400"/>
            <a:ext cx="1561756" cy="1165452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8" name="Freeform 8"/>
          <p:cNvSpPr/>
          <p:nvPr/>
        </p:nvSpPr>
        <p:spPr>
          <a:xfrm flipV="1">
            <a:off x="3302605" y="-152400"/>
            <a:ext cx="1561756" cy="1165452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9" name="Freeform 9"/>
          <p:cNvSpPr/>
          <p:nvPr/>
        </p:nvSpPr>
        <p:spPr>
          <a:xfrm>
            <a:off x="9092615" y="2925454"/>
            <a:ext cx="1629847" cy="2571750"/>
          </a:xfrm>
          <a:custGeom>
            <a:avLst/>
            <a:gdLst/>
            <a:ahLst/>
            <a:cxnLst/>
            <a:rect l="l" t="t" r="r" b="b"/>
            <a:pathLst>
              <a:path w="2607755" h="4114800">
                <a:moveTo>
                  <a:pt x="0" y="0"/>
                </a:moveTo>
                <a:lnTo>
                  <a:pt x="2607754" y="0"/>
                </a:lnTo>
                <a:lnTo>
                  <a:pt x="260775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0" name="Freeform 10"/>
          <p:cNvSpPr/>
          <p:nvPr/>
        </p:nvSpPr>
        <p:spPr>
          <a:xfrm rot="-2301628">
            <a:off x="10432667" y="591401"/>
            <a:ext cx="958561" cy="2571750"/>
          </a:xfrm>
          <a:custGeom>
            <a:avLst/>
            <a:gdLst/>
            <a:ahLst/>
            <a:cxnLst/>
            <a:rect l="l" t="t" r="r" b="b"/>
            <a:pathLst>
              <a:path w="1533698" h="4114800">
                <a:moveTo>
                  <a:pt x="0" y="0"/>
                </a:moveTo>
                <a:lnTo>
                  <a:pt x="1533698" y="0"/>
                </a:lnTo>
                <a:lnTo>
                  <a:pt x="15336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1" name="Freeform 11"/>
          <p:cNvSpPr/>
          <p:nvPr/>
        </p:nvSpPr>
        <p:spPr>
          <a:xfrm flipV="1">
            <a:off x="8700764" y="-152400"/>
            <a:ext cx="1561756" cy="1165452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2" name="Freeform 12"/>
          <p:cNvSpPr/>
          <p:nvPr/>
        </p:nvSpPr>
        <p:spPr>
          <a:xfrm flipV="1">
            <a:off x="10008060" y="-152400"/>
            <a:ext cx="1561756" cy="1165452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09" y="1630473"/>
                </a:lnTo>
                <a:lnTo>
                  <a:pt x="2498809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3" name="Freeform 13"/>
          <p:cNvSpPr/>
          <p:nvPr/>
        </p:nvSpPr>
        <p:spPr>
          <a:xfrm>
            <a:off x="-638775" y="6649668"/>
            <a:ext cx="1629847" cy="1154827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4" name="Freeform 14"/>
          <p:cNvSpPr/>
          <p:nvPr/>
        </p:nvSpPr>
        <p:spPr>
          <a:xfrm>
            <a:off x="3353256" y="6649668"/>
            <a:ext cx="1629847" cy="1154827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5" name="Freeform 15"/>
          <p:cNvSpPr/>
          <p:nvPr/>
        </p:nvSpPr>
        <p:spPr>
          <a:xfrm>
            <a:off x="7194205" y="5487269"/>
            <a:ext cx="1415077" cy="1415077"/>
          </a:xfrm>
          <a:custGeom>
            <a:avLst/>
            <a:gdLst/>
            <a:ahLst/>
            <a:cxnLst/>
            <a:rect l="l" t="t" r="r" b="b"/>
            <a:pathLst>
              <a:path w="2264123" h="2264123">
                <a:moveTo>
                  <a:pt x="0" y="0"/>
                </a:moveTo>
                <a:lnTo>
                  <a:pt x="2264124" y="0"/>
                </a:lnTo>
                <a:lnTo>
                  <a:pt x="2264124" y="2264123"/>
                </a:lnTo>
                <a:lnTo>
                  <a:pt x="0" y="22641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6" name="Freeform 16"/>
          <p:cNvSpPr/>
          <p:nvPr/>
        </p:nvSpPr>
        <p:spPr>
          <a:xfrm>
            <a:off x="8597376" y="5490296"/>
            <a:ext cx="1415077" cy="1415077"/>
          </a:xfrm>
          <a:custGeom>
            <a:avLst/>
            <a:gdLst/>
            <a:ahLst/>
            <a:cxnLst/>
            <a:rect l="l" t="t" r="r" b="b"/>
            <a:pathLst>
              <a:path w="2264123" h="2264123">
                <a:moveTo>
                  <a:pt x="0" y="0"/>
                </a:moveTo>
                <a:lnTo>
                  <a:pt x="2264123" y="0"/>
                </a:lnTo>
                <a:lnTo>
                  <a:pt x="2264123" y="2264124"/>
                </a:lnTo>
                <a:lnTo>
                  <a:pt x="0" y="22641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7" name="Freeform 17"/>
          <p:cNvSpPr/>
          <p:nvPr/>
        </p:nvSpPr>
        <p:spPr>
          <a:xfrm>
            <a:off x="10004275" y="5490296"/>
            <a:ext cx="1415077" cy="1415077"/>
          </a:xfrm>
          <a:custGeom>
            <a:avLst/>
            <a:gdLst/>
            <a:ahLst/>
            <a:cxnLst/>
            <a:rect l="l" t="t" r="r" b="b"/>
            <a:pathLst>
              <a:path w="2264123" h="2264123">
                <a:moveTo>
                  <a:pt x="0" y="0"/>
                </a:moveTo>
                <a:lnTo>
                  <a:pt x="2264123" y="0"/>
                </a:lnTo>
                <a:lnTo>
                  <a:pt x="2264123" y="2264124"/>
                </a:lnTo>
                <a:lnTo>
                  <a:pt x="0" y="22641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8" name="Freeform 18"/>
          <p:cNvSpPr/>
          <p:nvPr/>
        </p:nvSpPr>
        <p:spPr>
          <a:xfrm>
            <a:off x="6063699" y="4525743"/>
            <a:ext cx="1570261" cy="2488886"/>
          </a:xfrm>
          <a:custGeom>
            <a:avLst/>
            <a:gdLst/>
            <a:ahLst/>
            <a:cxnLst/>
            <a:rect l="l" t="t" r="r" b="b"/>
            <a:pathLst>
              <a:path w="2512417" h="3982218">
                <a:moveTo>
                  <a:pt x="0" y="0"/>
                </a:moveTo>
                <a:lnTo>
                  <a:pt x="2512417" y="0"/>
                </a:lnTo>
                <a:lnTo>
                  <a:pt x="2512417" y="3982218"/>
                </a:lnTo>
                <a:lnTo>
                  <a:pt x="0" y="39822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9" name="Freeform 19"/>
          <p:cNvSpPr/>
          <p:nvPr/>
        </p:nvSpPr>
        <p:spPr>
          <a:xfrm>
            <a:off x="7366175" y="6649668"/>
            <a:ext cx="1629847" cy="1154827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0" name="Freeform 20"/>
          <p:cNvSpPr/>
          <p:nvPr/>
        </p:nvSpPr>
        <p:spPr>
          <a:xfrm>
            <a:off x="693201" y="6649668"/>
            <a:ext cx="1629847" cy="1154827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1" name="Freeform 21"/>
          <p:cNvSpPr/>
          <p:nvPr/>
        </p:nvSpPr>
        <p:spPr>
          <a:xfrm>
            <a:off x="4685232" y="6649668"/>
            <a:ext cx="1629847" cy="1154827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2" name="Freeform 22"/>
          <p:cNvSpPr/>
          <p:nvPr/>
        </p:nvSpPr>
        <p:spPr>
          <a:xfrm>
            <a:off x="8698151" y="6649668"/>
            <a:ext cx="1629847" cy="1154827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3" name="Freeform 23"/>
          <p:cNvSpPr/>
          <p:nvPr/>
        </p:nvSpPr>
        <p:spPr>
          <a:xfrm>
            <a:off x="2002621" y="6649668"/>
            <a:ext cx="1629847" cy="1154827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4" name="Freeform 24"/>
          <p:cNvSpPr/>
          <p:nvPr/>
        </p:nvSpPr>
        <p:spPr>
          <a:xfrm>
            <a:off x="5994651" y="6649668"/>
            <a:ext cx="1629847" cy="1154827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5" name="Freeform 25"/>
          <p:cNvSpPr/>
          <p:nvPr/>
        </p:nvSpPr>
        <p:spPr>
          <a:xfrm>
            <a:off x="10007571" y="6649668"/>
            <a:ext cx="1629847" cy="1154827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6" name="Freeform 26"/>
          <p:cNvSpPr/>
          <p:nvPr/>
        </p:nvSpPr>
        <p:spPr>
          <a:xfrm>
            <a:off x="7782093" y="4755783"/>
            <a:ext cx="1130104" cy="731486"/>
          </a:xfrm>
          <a:custGeom>
            <a:avLst/>
            <a:gdLst/>
            <a:ahLst/>
            <a:cxnLst/>
            <a:rect l="l" t="t" r="r" b="b"/>
            <a:pathLst>
              <a:path w="1808166" h="1170377">
                <a:moveTo>
                  <a:pt x="0" y="0"/>
                </a:moveTo>
                <a:lnTo>
                  <a:pt x="1808166" y="0"/>
                </a:lnTo>
                <a:lnTo>
                  <a:pt x="1808166" y="1170377"/>
                </a:lnTo>
                <a:lnTo>
                  <a:pt x="0" y="117037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7" name="Freeform 27"/>
          <p:cNvSpPr/>
          <p:nvPr/>
        </p:nvSpPr>
        <p:spPr>
          <a:xfrm>
            <a:off x="10007040" y="1300292"/>
            <a:ext cx="510961" cy="510961"/>
          </a:xfrm>
          <a:custGeom>
            <a:avLst/>
            <a:gdLst/>
            <a:ahLst/>
            <a:cxnLst/>
            <a:rect l="l" t="t" r="r" b="b"/>
            <a:pathLst>
              <a:path w="817538" h="817538">
                <a:moveTo>
                  <a:pt x="0" y="0"/>
                </a:moveTo>
                <a:lnTo>
                  <a:pt x="817538" y="0"/>
                </a:lnTo>
                <a:lnTo>
                  <a:pt x="817538" y="817538"/>
                </a:lnTo>
                <a:lnTo>
                  <a:pt x="0" y="81753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8" name="Freeform 28"/>
          <p:cNvSpPr/>
          <p:nvPr/>
        </p:nvSpPr>
        <p:spPr>
          <a:xfrm>
            <a:off x="10754079" y="1555772"/>
            <a:ext cx="510961" cy="510961"/>
          </a:xfrm>
          <a:custGeom>
            <a:avLst/>
            <a:gdLst/>
            <a:ahLst/>
            <a:cxnLst/>
            <a:rect l="l" t="t" r="r" b="b"/>
            <a:pathLst>
              <a:path w="817538" h="817538">
                <a:moveTo>
                  <a:pt x="0" y="0"/>
                </a:moveTo>
                <a:lnTo>
                  <a:pt x="817538" y="0"/>
                </a:lnTo>
                <a:lnTo>
                  <a:pt x="817538" y="817538"/>
                </a:lnTo>
                <a:lnTo>
                  <a:pt x="0" y="81753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33" name="Freeform 33"/>
          <p:cNvSpPr/>
          <p:nvPr/>
        </p:nvSpPr>
        <p:spPr>
          <a:xfrm>
            <a:off x="7042687" y="1768706"/>
            <a:ext cx="911694" cy="911694"/>
          </a:xfrm>
          <a:custGeom>
            <a:avLst/>
            <a:gdLst/>
            <a:ahLst/>
            <a:cxnLst/>
            <a:rect l="l" t="t" r="r" b="b"/>
            <a:pathLst>
              <a:path w="1458710" h="1458710">
                <a:moveTo>
                  <a:pt x="0" y="0"/>
                </a:moveTo>
                <a:lnTo>
                  <a:pt x="1458710" y="0"/>
                </a:lnTo>
                <a:lnTo>
                  <a:pt x="1458710" y="1458710"/>
                </a:lnTo>
                <a:lnTo>
                  <a:pt x="0" y="145871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8347145" y="3110918"/>
            <a:ext cx="230613" cy="240222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6880597" y="3017814"/>
            <a:ext cx="230613" cy="240222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8585458" y="1372663"/>
            <a:ext cx="230613" cy="240222"/>
          </a:xfrm>
          <a:prstGeom prst="rect">
            <a:avLst/>
          </a:prstGeom>
        </p:spPr>
      </p:pic>
      <p:sp>
        <p:nvSpPr>
          <p:cNvPr id="38" name="TextBox 33">
            <a:extLst>
              <a:ext uri="{FF2B5EF4-FFF2-40B4-BE49-F238E27FC236}">
                <a16:creationId xmlns:a16="http://schemas.microsoft.com/office/drawing/2014/main" id="{2AD37ADF-6675-9E99-B694-63D346B9354B}"/>
              </a:ext>
            </a:extLst>
          </p:cNvPr>
          <p:cNvSpPr txBox="1"/>
          <p:nvPr/>
        </p:nvSpPr>
        <p:spPr>
          <a:xfrm>
            <a:off x="-110476" y="1840520"/>
            <a:ext cx="6203629" cy="2035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34"/>
              </a:lnSpc>
            </a:pPr>
            <a:r>
              <a:rPr lang="en-US" sz="5699" b="1" spc="284">
                <a:solidFill>
                  <a:srgbClr val="FFFFFF"/>
                </a:solidFill>
                <a:latin typeface="Bahnschrift SemiCondensed" panose="020B0502040204020203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ĐANG TIẾN VÀO </a:t>
            </a:r>
          </a:p>
          <a:p>
            <a:pPr algn="ctr">
              <a:lnSpc>
                <a:spcPts val="8434"/>
              </a:lnSpc>
            </a:pPr>
            <a:r>
              <a:rPr lang="en-US" sz="5699" b="1" spc="284">
                <a:solidFill>
                  <a:srgbClr val="FFFFFF"/>
                </a:solidFill>
                <a:latin typeface="Bahnschrift SemiCondensed" panose="020B0502040204020203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MÊ CUNG…</a:t>
            </a:r>
          </a:p>
        </p:txBody>
      </p:sp>
      <p:pic>
        <p:nvPicPr>
          <p:cNvPr id="39" name="Picture 38" descr="A blue and black logo&#10;&#10;Description automatically generated with medium confidence">
            <a:extLst>
              <a:ext uri="{FF2B5EF4-FFF2-40B4-BE49-F238E27FC236}">
                <a16:creationId xmlns:a16="http://schemas.microsoft.com/office/drawing/2014/main" id="{2763892F-F3EC-E6D6-D517-85F479A7F45F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039" y="2420819"/>
            <a:ext cx="2356453" cy="1767340"/>
          </a:xfrm>
          <a:prstGeom prst="rect">
            <a:avLst/>
          </a:prstGeom>
        </p:spPr>
      </p:pic>
      <p:pic>
        <p:nvPicPr>
          <p:cNvPr id="40" name="Picture 2" descr="Loading GIF - CSS Bud">
            <a:extLst>
              <a:ext uri="{FF2B5EF4-FFF2-40B4-BE49-F238E27FC236}">
                <a16:creationId xmlns:a16="http://schemas.microsoft.com/office/drawing/2014/main" id="{0C70A6A8-292B-A53C-9BC3-8410E345A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104" y="4143902"/>
            <a:ext cx="2214090" cy="221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3.33333E-6 5.55112E-17 L 3.33333E-6 -0.07208 " pathEditMode="relative" rAng="0" ptsTypes="AA">
                                      <p:cBhvr>
                                        <p:cTn id="6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04"/>
                                    </p:animMotion>
                                    <p:animRot by="1500000"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66</Words>
  <Application>Microsoft Office PowerPoint</Application>
  <PresentationFormat>Custom</PresentationFormat>
  <Paragraphs>17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Arial</vt:lpstr>
      <vt:lpstr>Bahnschrift SemiCondensed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Green and Brown Playful Themed English Elements of a Story Educational Presentation</dc:title>
  <dc:creator>Tu Ne</dc:creator>
  <cp:lastModifiedBy>DOAN HUYNH NGUYEN CHAU THANH  TU</cp:lastModifiedBy>
  <cp:revision>13</cp:revision>
  <dcterms:created xsi:type="dcterms:W3CDTF">2006-08-16T00:00:00Z</dcterms:created>
  <dcterms:modified xsi:type="dcterms:W3CDTF">2023-12-08T12:33:54Z</dcterms:modified>
  <dc:identifier>DAF2CFhO1LE</dc:identifier>
</cp:coreProperties>
</file>